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8" r:id="rId4"/>
    <p:sldId id="265" r:id="rId5"/>
    <p:sldId id="258" r:id="rId6"/>
    <p:sldId id="266" r:id="rId7"/>
    <p:sldId id="262" r:id="rId8"/>
    <p:sldId id="263" r:id="rId9"/>
    <p:sldId id="259" r:id="rId10"/>
    <p:sldId id="260" r:id="rId11"/>
    <p:sldId id="267" r:id="rId12"/>
    <p:sldId id="261" r:id="rId13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474" y="6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86B8D-EE2E-4746-AB02-9D6C9D813067}" type="datetimeFigureOut">
              <a:rPr lang="de-DE" smtClean="0"/>
              <a:t>31.05.2017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2C982-8B39-1D46-8160-8318C5D2F8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900476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6085DC-F6A1-CC4D-8CED-AD47E252A387}" type="datetimeFigureOut">
              <a:rPr lang="de-DE" smtClean="0"/>
              <a:t>31.05.2017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46EDF8-E41B-214E-8C92-DEFE379691D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76385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3632-CBAF-CD43-A20C-2B0C73D13CCF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190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CA0C5-9D74-BE40-A63F-3B57927FCBF0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3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CEE89-9A4E-584B-BB55-C436E0CB77A9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235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C1D93-9CBC-4C44-8A5C-B85B01988150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4490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38D38-A7BA-C24F-B57F-3180BBD7C593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7622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9D1C4-3F5B-EF4D-BC94-BEC93A3608E9}" type="datetime1">
              <a:rPr lang="de-DE" smtClean="0"/>
              <a:t>31.05.2017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4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485CD-E4BA-EF4C-93EC-88231F1ACF74}" type="datetime1">
              <a:rPr lang="de-DE" smtClean="0"/>
              <a:t>31.05.2017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6824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C57186-6DBC-8641-A90A-00EC9214D107}" type="datetime1">
              <a:rPr lang="de-DE" smtClean="0"/>
              <a:t>31.05.2017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62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3F61E-A99D-3245-AFE1-324AB5205963}" type="datetime1">
              <a:rPr lang="de-DE" smtClean="0"/>
              <a:t>31.05.2017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3249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E6C7E9-A741-1B4A-9313-B7C4ECC1546D}" type="datetime1">
              <a:rPr lang="de-DE" smtClean="0"/>
              <a:t>31.05.2017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0403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9FCFC-9380-F64C-ACEB-219E39D6A4A7}" type="datetime1">
              <a:rPr lang="de-DE" smtClean="0"/>
              <a:t>31.05.2017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705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4F74E-8725-4049-8382-4A9BFE003760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CAE10B-B91A-5E43-9EB4-50752CD95A8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8042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572810"/>
            <a:ext cx="7772400" cy="1470025"/>
          </a:xfrm>
        </p:spPr>
        <p:txBody>
          <a:bodyPr/>
          <a:lstStyle/>
          <a:p>
            <a:r>
              <a:rPr lang="de-DE" b="1" dirty="0">
                <a:solidFill>
                  <a:schemeClr val="accent4">
                    <a:lumMod val="75000"/>
                  </a:schemeClr>
                </a:solidFill>
              </a:rPr>
              <a:t>Sinus Synthese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2723979"/>
            <a:ext cx="6400800" cy="3142148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Zwischenpräsentation</a:t>
            </a:r>
          </a:p>
          <a:p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2400" dirty="0">
                <a:solidFill>
                  <a:schemeClr val="bg1">
                    <a:lumMod val="50000"/>
                  </a:schemeClr>
                </a:solidFill>
              </a:rPr>
              <a:t>KP Audio SS17</a:t>
            </a:r>
          </a:p>
          <a:p>
            <a:endParaRPr lang="de-DE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de-DE" sz="1800" dirty="0">
                <a:solidFill>
                  <a:schemeClr val="bg1">
                    <a:lumMod val="50000"/>
                  </a:schemeClr>
                </a:solidFill>
              </a:rPr>
              <a:t>Vincent Walter, Bettina </a:t>
            </a:r>
            <a:r>
              <a:rPr lang="de-DE" sz="1800" dirty="0" err="1">
                <a:solidFill>
                  <a:schemeClr val="bg1">
                    <a:lumMod val="50000"/>
                  </a:schemeClr>
                </a:solidFill>
              </a:rPr>
              <a:t>Blasberg</a:t>
            </a:r>
            <a:endParaRPr lang="de-DE" sz="1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465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604A7B"/>
                </a:solidFill>
              </a:rPr>
              <a:t>Probleme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Addieren der Sinuswellen erzeugt keinen komplexen Klang</a:t>
            </a:r>
          </a:p>
          <a:p>
            <a:pPr lvl="1"/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Ton ist zu hoch und klingt immer noch nach Sinuswelle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Abspielgeschwindigkeit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Normierung der Werte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D65F0-55D8-2241-B943-A8FC03741FDD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6368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chemeClr val="accent4">
                    <a:lumMod val="75000"/>
                  </a:schemeClr>
                </a:solidFill>
              </a:rPr>
              <a:t>Demo</a:t>
            </a:r>
          </a:p>
        </p:txBody>
      </p:sp>
      <p:pic>
        <p:nvPicPr>
          <p:cNvPr id="7" name="VID_20170531_115158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24200" y="1600200"/>
            <a:ext cx="2720975" cy="4525963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C1D93-9CBC-4C44-8A5C-B85B01988150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057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604A7B"/>
                </a:solidFill>
              </a:rPr>
              <a:t>Ausblick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Erst Addition der Frequenzen und dann Erzeugung einer Sinuswelle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Interface für Nutzer erstellen</a:t>
            </a:r>
          </a:p>
          <a:p>
            <a:pPr marL="0" indent="0">
              <a:buNone/>
            </a:pP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8C6FC-1E04-E843-A7AC-F290890DD638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6631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accent4">
                    <a:lumMod val="75000"/>
                  </a:schemeClr>
                </a:solidFill>
              </a:rPr>
              <a:t>Aufgabe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Synthetisierung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 eines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Spektrogramms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Komplexer Klang durch Addition von Sinus-Wellen unterschiedlicher Frequenzen und Amplituden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Interaktives Element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</a:rPr>
              <a:t>z.B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 Frequenzänderung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BF5A72-EA33-164F-9F5C-FE30B90500B5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07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>
                <a:solidFill>
                  <a:srgbClr val="604A7B"/>
                </a:solidFill>
              </a:rPr>
              <a:t>Spektrogramm</a:t>
            </a:r>
            <a:endParaRPr lang="de-DE" dirty="0"/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0335" y="1600200"/>
            <a:ext cx="7263330" cy="4525963"/>
          </a:xfr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C1D93-9CBC-4C44-8A5C-B85B01988150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5396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/>
          <p:cNvSpPr txBox="1"/>
          <p:nvPr/>
        </p:nvSpPr>
        <p:spPr>
          <a:xfrm>
            <a:off x="457200" y="647010"/>
            <a:ext cx="8229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400" b="1" dirty="0" err="1">
                <a:solidFill>
                  <a:srgbClr val="604A7B"/>
                </a:solidFill>
              </a:rPr>
              <a:t>Spektrogramm</a:t>
            </a:r>
            <a:endParaRPr lang="de-DE" sz="4400" b="1" dirty="0">
              <a:solidFill>
                <a:srgbClr val="604A7B"/>
              </a:solidFill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82ACB-BFEE-DE4F-9625-C77367FBCF52}" type="datetime1">
              <a:rPr lang="de-DE" smtClean="0"/>
              <a:t>31.05.2017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3</a:t>
            </a:fld>
            <a:endParaRPr lang="de-DE"/>
          </a:p>
        </p:txBody>
      </p:sp>
      <p:pic>
        <p:nvPicPr>
          <p:cNvPr id="8" name="Inhaltsplatzhalter 7" descr="KPAudio_pixelbeat.bmp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18"/>
          <a:stretch/>
        </p:blipFill>
        <p:spPr>
          <a:xfrm>
            <a:off x="457200" y="1815980"/>
            <a:ext cx="8196474" cy="4056970"/>
          </a:xfrm>
        </p:spPr>
      </p:pic>
    </p:spTree>
    <p:extLst>
      <p:ext uri="{BB962C8B-B14F-4D97-AF65-F5344CB8AC3E}">
        <p14:creationId xmlns:p14="http://schemas.microsoft.com/office/powerpoint/2010/main" val="2016390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604A7B"/>
                </a:solidFill>
              </a:rPr>
              <a:t>Konzepte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1895907"/>
          </a:xfrm>
        </p:spPr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Live Manipulation der Sinus Oszillatoren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675D2-2560-0E48-8163-64B4B8515AD0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4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520" y="2499054"/>
            <a:ext cx="4174426" cy="31308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5557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604A7B"/>
                </a:solidFill>
              </a:rPr>
              <a:t>Konzepte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Komponieren durch Malen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C1D93-9CBC-4C44-8A5C-B85B01988150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5</a:t>
            </a:fld>
            <a:endParaRPr lang="de-DE"/>
          </a:p>
        </p:txBody>
      </p:sp>
      <p:pic>
        <p:nvPicPr>
          <p:cNvPr id="7" name="Inhaltsplatzhalt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641" y="2643179"/>
            <a:ext cx="4174305" cy="31307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9905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chemeClr val="accent4">
                    <a:lumMod val="75000"/>
                  </a:schemeClr>
                </a:solidFill>
              </a:rPr>
              <a:t>Prinzipielles Vorgehen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Bild einlesen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Bild in Spalten zerlegen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Sinusoszillator für abzutastende Pixel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Einzelne Pixel der Spalte abtasten (Amplitude)</a:t>
            </a:r>
          </a:p>
          <a:p>
            <a:pPr lvl="1"/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 schwarz: Amplitude = 0</a:t>
            </a:r>
          </a:p>
          <a:p>
            <a:pPr lvl="1"/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 weiß: Amplitude = 1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Summe der Pixelspalte = Komplexer Klang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E4140-35C1-6948-8FD7-2AA8322069D0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2983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</a:t>
            </a: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3388" y="2034223"/>
            <a:ext cx="4877223" cy="365791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074C7-F998-4E4D-B904-4A92160F49A4}" type="datetime1">
              <a:rPr lang="de-DE" smtClean="0"/>
              <a:t>31.05.2017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9826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>
                <a:solidFill>
                  <a:srgbClr val="604A7B"/>
                </a:solidFill>
              </a:rPr>
              <a:t>Was funktioniert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Bild einlesen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Sinusoszillatoren erzeugen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Bild in Spalten einteilen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Helligkeitswerte der Pixel bestimmen</a:t>
            </a:r>
          </a:p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Sinuswelle für jeden Pixel in der Spalte erzeugen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67E68F-A817-A34A-A30F-76FC67629008}" type="datetime1">
              <a:rPr lang="de-DE" smtClean="0"/>
              <a:t>31.05.2017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KP Audio SS 17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AE10B-B91A-5E43-9EB4-50752CD95A8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5342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</Words>
  <Application>Microsoft Office PowerPoint</Application>
  <PresentationFormat>Bildschirmpräsentation (4:3)</PresentationFormat>
  <Paragraphs>73</Paragraphs>
  <Slides>12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Office-Design</vt:lpstr>
      <vt:lpstr>Sinus Synthese</vt:lpstr>
      <vt:lpstr>Aufgabe</vt:lpstr>
      <vt:lpstr>Spektrogramm</vt:lpstr>
      <vt:lpstr>PowerPoint-Präsentation</vt:lpstr>
      <vt:lpstr>Konzepte</vt:lpstr>
      <vt:lpstr>Konzepte</vt:lpstr>
      <vt:lpstr>Prinzipielles Vorgehen</vt:lpstr>
      <vt:lpstr>Bild</vt:lpstr>
      <vt:lpstr>Was funktioniert</vt:lpstr>
      <vt:lpstr>Probleme</vt:lpstr>
      <vt:lpstr>Demo</vt:lpstr>
      <vt:lpstr>Ausblick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Sinus Synthese</dc:title>
  <dc:creator>Vincent Walter</dc:creator>
  <cp:lastModifiedBy>Bettina Blasberg</cp:lastModifiedBy>
  <cp:revision>13</cp:revision>
  <dcterms:created xsi:type="dcterms:W3CDTF">2017-05-30T11:19:37Z</dcterms:created>
  <dcterms:modified xsi:type="dcterms:W3CDTF">2017-05-31T11:17:32Z</dcterms:modified>
</cp:coreProperties>
</file>

<file path=docProps/thumbnail.jpeg>
</file>